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430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97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85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63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78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9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43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46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25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06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2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20659-514A-44AC-824C-9ADED5ECBB40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F9CA3-B16D-49C4-A738-12FAEFA497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81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ationstics.workshop.inrae.fr/" TargetMode="External"/><Relationship Id="rId7" Type="http://schemas.openxmlformats.org/officeDocument/2006/relationships/hyperlink" Target="https://eng-formationstics.workshop.inrae.f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isabelle.le-mouellic@inra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Imagen 2" descr="STICS Crop Model (@STICS_CropModel) |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355" y="541861"/>
            <a:ext cx="1033542" cy="103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57200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982433" y="2679536"/>
            <a:ext cx="5015673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Prerequisites</a:t>
            </a:r>
            <a:endParaRPr kumimoji="0" lang="es-ES" altLang="es-E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 knowledge of agronomy and modelling [+ R for 25</a:t>
            </a:r>
            <a:r>
              <a:rPr lang="en-GB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].</a:t>
            </a:r>
            <a:endParaRPr kumimoji="0" lang="en-GB" altLang="es-E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access, webcam.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STICS </a:t>
            </a:r>
            <a:r>
              <a:rPr kumimoji="0" lang="en-GB" altLang="es-E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installed in advance (instructions sent to students before the course) [+ </a:t>
            </a:r>
            <a:r>
              <a:rPr lang="en-GB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R, </a:t>
            </a:r>
            <a:r>
              <a:rPr lang="en-GB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Rstudio</a:t>
            </a:r>
            <a:r>
              <a:rPr lang="en-GB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GB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SticsRPacks</a:t>
            </a:r>
            <a:r>
              <a:rPr lang="en-GB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25].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ES" sz="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kumimoji="0" lang="es-ES" altLang="es-E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autonomous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in the use of the STICS model,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thanks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to a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presentation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theoretical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formalisms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and exercices of use on real cases,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support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trainers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practical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works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and a group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the 2 sessions </a:t>
            </a:r>
            <a:r>
              <a:rPr lang="fr-FR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making</a:t>
            </a:r>
            <a:r>
              <a:rPr lang="fr-F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up the training.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ES" sz="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Registration and costs</a:t>
            </a:r>
            <a:endParaRPr kumimoji="0" lang="es-ES" altLang="es-E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Website for the registration: </a:t>
            </a:r>
            <a:r>
              <a:rPr lang="en-US" sz="1600" dirty="0">
                <a:hlinkClick r:id="rId3"/>
              </a:rPr>
              <a:t>https://formationstics.workshop.inrae.fr/</a:t>
            </a: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If you need further support , please, send an e-mail to Isabelle Le </a:t>
            </a:r>
            <a:r>
              <a:rPr kumimoji="0" lang="en-GB" altLang="es-E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Mouëllic</a:t>
            </a: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isabelle.le-mouellic@inrae.fr</a:t>
            </a: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Deadline:</a:t>
            </a:r>
            <a:r>
              <a:rPr kumimoji="0" lang="en-GB" altLang="es-ES" sz="160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March 13, </a:t>
            </a:r>
            <a:r>
              <a:rPr lang="en-GB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es-ES" altLang="es-E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</a:t>
            </a:r>
            <a:r>
              <a:rPr kumimoji="0" lang="en-GB" altLang="es-E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number of students</a:t>
            </a:r>
            <a:r>
              <a:rPr kumimoji="0" lang="en-GB" altLang="es-ES" sz="16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25. </a:t>
            </a:r>
            <a:r>
              <a:rPr kumimoji="0" lang="en-GB" altLang="es-E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registered first served.</a:t>
            </a:r>
            <a:endParaRPr kumimoji="0" lang="en-GB" altLang="es-E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course costs 400€ for INRAE agents, 480€ (TTC) for public organizations, and 1200€ (TTC) for private companies. </a:t>
            </a:r>
            <a:r>
              <a:rPr lang="en-GB" altLang="es-E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Course and support will be held in English.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Teachers</a:t>
            </a:r>
            <a:r>
              <a:rPr kumimoji="0" lang="en-GB" altLang="es-E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of the STICS Project Team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319313" y="457201"/>
            <a:ext cx="6908801" cy="989584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3015975" y="1021405"/>
            <a:ext cx="393867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s-ES" sz="2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on-line </a:t>
            </a:r>
            <a:r>
              <a:rPr lang="en-GB" altLang="es-ES" sz="3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course</a:t>
            </a:r>
            <a:r>
              <a:rPr kumimoji="0" lang="en-GB" altLang="es-ES" sz="3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ES" altLang="es-ES" sz="3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063049" y="1526642"/>
            <a:ext cx="42631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23-24[25] March and 02-03 April 2026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9:00-12:45 and 14:15-17:30 CEST (23-24)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s-ES" sz="12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9:00-12:15 and 14:00-17:00 CEST (25)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s-ES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9:00-12:15 and 14:00-17:15 CEST (02-03)</a:t>
            </a:r>
            <a:endParaRPr kumimoji="0" lang="es-ES" altLang="es-ES" sz="12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942400" y="4675473"/>
            <a:ext cx="9896094" cy="1459040"/>
          </a:xfrm>
          <a:prstGeom prst="rect">
            <a:avLst/>
          </a:prstGeom>
        </p:spPr>
      </p:pic>
      <p:pic>
        <p:nvPicPr>
          <p:cNvPr id="13" name="Imagen 12" descr="INRAE Vector Logo - (.SVG + .PNG) - VectorLogoSeek.Com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801" y="9589655"/>
            <a:ext cx="1147468" cy="66376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855084" y="611558"/>
            <a:ext cx="39993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dirty="0">
                <a:hlinkClick r:id="rId7"/>
              </a:rPr>
              <a:t>https://eng-formationstics.workshop.inrae.fr/</a:t>
            </a:r>
            <a:endParaRPr lang="fr-FR" altLang="fr-FR" sz="16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60933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237</Words>
  <Application>Microsoft Office PowerPoint</Application>
  <PresentationFormat>Personnalisé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</dc:creator>
  <cp:lastModifiedBy>Isabelle Le-Mouellic</cp:lastModifiedBy>
  <cp:revision>50</cp:revision>
  <dcterms:created xsi:type="dcterms:W3CDTF">2021-07-07T12:45:50Z</dcterms:created>
  <dcterms:modified xsi:type="dcterms:W3CDTF">2026-01-07T14:46:54Z</dcterms:modified>
</cp:coreProperties>
</file>